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39711dcd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235608d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2a78126731b2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50c3073b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75b5ccf1.png"/>
<Relationship Id="rId3" Type="http://schemas.openxmlformats.org/officeDocument/2006/relationships/image" Target="../media/file2a781a6850d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41f95cc8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2a781eaf667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7dadad7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705c0ef4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2f63d9bf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4ec8618d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2a7868dc4b8f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2a782a03d3e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2a78219e4a2e.png"/>
<Relationship Id="rId3" Type="http://schemas.openxmlformats.org/officeDocument/2006/relationships/image" Target="../media/file2a78779e1967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2a787cf3e1e9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1e852bd3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3673f1e4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a782fd92fe9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2023-12-22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14:50:27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14:50:28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14:51:09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14:51:10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2023-12-22 14:51:12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14:51:13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2023-12-22 14:51:15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14:50:26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2023-12-22 14:50:38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</cp:lastModifiedBy>
  <cp:revision>43</cp:revision>
  <dcterms:created xsi:type="dcterms:W3CDTF">2019-10-14T19:42:36Z</dcterms:created>
  <dcterms:modified xsi:type="dcterms:W3CDTF">2023-12-22T14:52:07Z</dcterms:modified>
</cp:coreProperties>
</file>